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D1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87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D097-DADE-4738-B216-655D752DBCEB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37D2-106F-4601-A01A-A543401D41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579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D097-DADE-4738-B216-655D752DBCEB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37D2-106F-4601-A01A-A543401D41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229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D097-DADE-4738-B216-655D752DBCEB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37D2-106F-4601-A01A-A543401D41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820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D097-DADE-4738-B216-655D752DBCEB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37D2-106F-4601-A01A-A543401D41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197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D097-DADE-4738-B216-655D752DBCEB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37D2-106F-4601-A01A-A543401D41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78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D097-DADE-4738-B216-655D752DBCEB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37D2-106F-4601-A01A-A543401D41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034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D097-DADE-4738-B216-655D752DBCEB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37D2-106F-4601-A01A-A543401D41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105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D097-DADE-4738-B216-655D752DBCEB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37D2-106F-4601-A01A-A543401D41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810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D097-DADE-4738-B216-655D752DBCEB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37D2-106F-4601-A01A-A543401D41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573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D097-DADE-4738-B216-655D752DBCEB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37D2-106F-4601-A01A-A543401D41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716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D097-DADE-4738-B216-655D752DBCEB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37D2-106F-4601-A01A-A543401D41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892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7D097-DADE-4738-B216-655D752DBCEB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B37D2-106F-4601-A01A-A543401D41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99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73523" y="262190"/>
            <a:ext cx="855234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i="1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МОИ УЧИТЕЛЯ </a:t>
            </a:r>
          </a:p>
          <a:p>
            <a:r>
              <a:rPr lang="ru-RU" sz="7200" b="1" i="1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И НАСТАВНИКИ</a:t>
            </a:r>
            <a:endParaRPr lang="ru-RU" sz="7200" b="1" i="1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12563" y="3446806"/>
            <a:ext cx="46128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Выполнил: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Кузнецов Борис Алексеевич,</a:t>
            </a:r>
          </a:p>
          <a:p>
            <a:r>
              <a:rPr lang="ru-RU" dirty="0" smtClean="0"/>
              <a:t>ученик 9А класса </a:t>
            </a:r>
            <a:r>
              <a:rPr lang="ru-RU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МБОУ СОШ №1 </a:t>
            </a:r>
          </a:p>
          <a:p>
            <a:r>
              <a:rPr lang="ru-RU" dirty="0" smtClean="0"/>
              <a:t>города </a:t>
            </a:r>
            <a:r>
              <a:rPr lang="ru-RU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Междуреченск,</a:t>
            </a:r>
            <a:r>
              <a:rPr lang="ru-RU" dirty="0" smtClean="0"/>
              <a:t> Кемеровская область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890504" y="6488668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A9D18E"/>
                </a:solidFill>
              </a:rPr>
              <a:t>18.10.2024</a:t>
            </a:r>
            <a:endParaRPr lang="ru-RU" i="1" dirty="0">
              <a:solidFill>
                <a:srgbClr val="A9D18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8855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2784"/>
            <a:ext cx="12192000" cy="6910784"/>
          </a:xfrm>
        </p:spPr>
      </p:pic>
      <p:grpSp>
        <p:nvGrpSpPr>
          <p:cNvPr id="5" name="Группа 4"/>
          <p:cNvGrpSpPr/>
          <p:nvPr/>
        </p:nvGrpSpPr>
        <p:grpSpPr>
          <a:xfrm>
            <a:off x="0" y="6913166"/>
            <a:ext cx="5629275" cy="5371304"/>
            <a:chOff x="285750" y="1362075"/>
            <a:chExt cx="5629275" cy="5371304"/>
          </a:xfrm>
        </p:grpSpPr>
        <p:sp>
          <p:nvSpPr>
            <p:cNvPr id="3" name="Вертикальный свиток 2"/>
            <p:cNvSpPr/>
            <p:nvPr/>
          </p:nvSpPr>
          <p:spPr>
            <a:xfrm>
              <a:off x="285750" y="1362075"/>
              <a:ext cx="5629275" cy="5371304"/>
            </a:xfrm>
            <a:prstGeom prst="verticalScroll">
              <a:avLst>
                <a:gd name="adj" fmla="val 8765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744" t="30279" r="52229" b="28473"/>
            <a:stretch/>
          </p:blipFill>
          <p:spPr>
            <a:xfrm>
              <a:off x="981075" y="1914525"/>
              <a:ext cx="885826" cy="2828925"/>
            </a:xfrm>
            <a:prstGeom prst="snip2Diag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88900" algn="tl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7" name="TextBox 6"/>
          <p:cNvSpPr txBox="1"/>
          <p:nvPr/>
        </p:nvSpPr>
        <p:spPr>
          <a:xfrm>
            <a:off x="1905000" y="1968359"/>
            <a:ext cx="321944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bg1">
                    <a:lumMod val="85000"/>
                  </a:schemeClr>
                </a:solidFill>
              </a:rPr>
              <a:t>РАЗЫСКИВАЕТСЯ ЛУЧШИЙ УЧИТЕЛЬ МИРА</a:t>
            </a:r>
          </a:p>
          <a:p>
            <a:endParaRPr lang="ru-RU" sz="2000" b="1" i="1" dirty="0">
              <a:solidFill>
                <a:schemeClr val="bg1">
                  <a:lumMod val="85000"/>
                </a:schemeClr>
              </a:solidFill>
            </a:endParaRPr>
          </a:p>
          <a:p>
            <a:endParaRPr lang="ru-RU" sz="2000" b="1" i="1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ru-RU" sz="2000" b="1" i="1" dirty="0" smtClean="0">
                <a:solidFill>
                  <a:schemeClr val="bg1">
                    <a:lumMod val="85000"/>
                  </a:schemeClr>
                </a:solidFill>
              </a:rPr>
              <a:t>Александрова Елена Петровна – </a:t>
            </a:r>
          </a:p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классный руководитель 9А класса, соц. педагог</a:t>
            </a:r>
          </a:p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и учитель географии.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239000" y="914400"/>
            <a:ext cx="4569969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«Я очень благодарен Елене Петровне</a:t>
            </a:r>
          </a:p>
          <a:p>
            <a:r>
              <a:rPr lang="ru-RU" dirty="0" smtClean="0"/>
              <a:t>За то, что она была моим классным </a:t>
            </a:r>
          </a:p>
          <a:p>
            <a:r>
              <a:rPr lang="ru-RU" dirty="0" smtClean="0"/>
              <a:t>Руководителей. Этот человек открыл мне </a:t>
            </a:r>
          </a:p>
          <a:p>
            <a:r>
              <a:rPr lang="ru-RU" dirty="0" smtClean="0"/>
              <a:t>Двери в моё прекрасное будущее.</a:t>
            </a:r>
          </a:p>
          <a:p>
            <a:endParaRPr lang="ru-RU" dirty="0"/>
          </a:p>
          <a:p>
            <a:r>
              <a:rPr lang="ru-RU" dirty="0" smtClean="0"/>
              <a:t>Елена Петровна направляла наш класс</a:t>
            </a:r>
          </a:p>
          <a:p>
            <a:r>
              <a:rPr lang="ru-RU" dirty="0" smtClean="0"/>
              <a:t>В лучшую сторону, всегда помогала нам</a:t>
            </a:r>
          </a:p>
          <a:p>
            <a:r>
              <a:rPr lang="ru-RU" dirty="0" smtClean="0"/>
              <a:t>И защищала нас. Мы её очень сильно</a:t>
            </a:r>
          </a:p>
          <a:p>
            <a:r>
              <a:rPr lang="ru-RU" dirty="0" smtClean="0"/>
              <a:t>Любим, несмотря ни на что!»</a:t>
            </a:r>
          </a:p>
          <a:p>
            <a:endParaRPr lang="ru-RU" dirty="0"/>
          </a:p>
          <a:p>
            <a:r>
              <a:rPr lang="ru-RU" dirty="0" smtClean="0"/>
              <a:t>                                         </a:t>
            </a:r>
          </a:p>
          <a:p>
            <a:endParaRPr lang="ru-RU" dirty="0"/>
          </a:p>
          <a:p>
            <a:r>
              <a:rPr lang="ru-RU" dirty="0" smtClean="0"/>
              <a:t>                                     - Кузнецов Борис (автор)</a:t>
            </a:r>
            <a:endParaRPr lang="ru-RU" dirty="0"/>
          </a:p>
        </p:txBody>
      </p:sp>
      <p:sp>
        <p:nvSpPr>
          <p:cNvPr id="9" name="Пятиугольник 8"/>
          <p:cNvSpPr/>
          <p:nvPr/>
        </p:nvSpPr>
        <p:spPr>
          <a:xfrm>
            <a:off x="7077075" y="4171950"/>
            <a:ext cx="4731894" cy="435769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ятиугольник 9"/>
          <p:cNvSpPr/>
          <p:nvPr/>
        </p:nvSpPr>
        <p:spPr>
          <a:xfrm>
            <a:off x="7048500" y="2343150"/>
            <a:ext cx="4760469" cy="1085850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ятиугольник 11"/>
          <p:cNvSpPr/>
          <p:nvPr/>
        </p:nvSpPr>
        <p:spPr>
          <a:xfrm>
            <a:off x="7029450" y="828675"/>
            <a:ext cx="4779519" cy="1257300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052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2.96296E-6 L 0.00273 -0.8564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-42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2.77556E-17 L 0.42669 2.77556E-17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2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3.33333E-6 L 0.42435 -0.00833 " pathEditMode="relative" rAng="0" ptsTypes="AA">
                                      <p:cBhvr>
                                        <p:cTn id="1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11" y="-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6 L 0.42005 0.00439 " pathEditMode="relative" rAng="0" ptsTypes="AA">
                                      <p:cBhvr>
                                        <p:cTn id="20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03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0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5586" y="1825625"/>
            <a:ext cx="2440828" cy="435133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  <p:grpSp>
        <p:nvGrpSpPr>
          <p:cNvPr id="11" name="Группа 10"/>
          <p:cNvGrpSpPr/>
          <p:nvPr/>
        </p:nvGrpSpPr>
        <p:grpSpPr>
          <a:xfrm>
            <a:off x="-9250096" y="365125"/>
            <a:ext cx="9220729" cy="6130925"/>
            <a:chOff x="-529" y="365125"/>
            <a:chExt cx="9220729" cy="6130925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-529" y="365125"/>
              <a:ext cx="9220729" cy="6130925"/>
            </a:xfrm>
            <a:prstGeom prst="roundRect">
              <a:avLst>
                <a:gd name="adj" fmla="val 1154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" name="Рисунок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069" t="49552" r="44800" b="15448"/>
            <a:stretch/>
          </p:blipFill>
          <p:spPr>
            <a:xfrm>
              <a:off x="369732" y="671662"/>
              <a:ext cx="1466851" cy="2400300"/>
            </a:xfrm>
            <a:prstGeom prst="round2DiagRect">
              <a:avLst>
                <a:gd name="adj1" fmla="val 16667"/>
                <a:gd name="adj2" fmla="val 0"/>
              </a:avLst>
            </a:prstGeom>
            <a:ln w="88900" cap="sq">
              <a:solidFill>
                <a:srgbClr val="FFFFFF"/>
              </a:solidFill>
              <a:miter lim="800000"/>
            </a:ln>
            <a:effectLst>
              <a:outerShdw blurRad="254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8" name="Пятиугольник 7"/>
            <p:cNvSpPr/>
            <p:nvPr/>
          </p:nvSpPr>
          <p:spPr>
            <a:xfrm>
              <a:off x="2209800" y="600075"/>
              <a:ext cx="6762750" cy="571500"/>
            </a:xfrm>
            <a:prstGeom prst="homePlat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Премия </a:t>
              </a:r>
              <a:r>
                <a:rPr lang="ru-RU" b="1" dirty="0" smtClean="0"/>
                <a:t>«Советник мира» </a:t>
              </a:r>
              <a:r>
                <a:rPr lang="ru-RU" dirty="0" smtClean="0"/>
                <a:t>вручается </a:t>
              </a:r>
            </a:p>
            <a:p>
              <a:pPr algn="ctr"/>
              <a:r>
                <a:rPr lang="ru-RU" dirty="0" smtClean="0"/>
                <a:t>Михайленко Кристине Евгеньевне!!!</a:t>
              </a:r>
              <a:endParaRPr lang="ru-RU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36383" y="3267075"/>
            <a:ext cx="2019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Кристина Евгеньевна – советник по ВР в нашей школе. 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12270733" y="1171575"/>
            <a:ext cx="9802016" cy="5791200"/>
            <a:chOff x="2419351" y="1276350"/>
            <a:chExt cx="9802016" cy="5791200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2419351" y="1276350"/>
              <a:ext cx="9802016" cy="5791200"/>
            </a:xfrm>
            <a:prstGeom prst="roundRect">
              <a:avLst>
                <a:gd name="adj" fmla="val 9924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Пятиугольник 11"/>
            <p:cNvSpPr/>
            <p:nvPr/>
          </p:nvSpPr>
          <p:spPr>
            <a:xfrm flipH="1">
              <a:off x="2876549" y="1514475"/>
              <a:ext cx="7115176" cy="581025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Титул </a:t>
              </a:r>
              <a:r>
                <a:rPr lang="ru-RU" b="1" dirty="0" smtClean="0"/>
                <a:t>«Супер-</a:t>
              </a:r>
              <a:r>
                <a:rPr lang="ru-RU" b="1" dirty="0" err="1" smtClean="0"/>
                <a:t>пупер</a:t>
              </a:r>
              <a:r>
                <a:rPr lang="ru-RU" b="1" dirty="0" smtClean="0"/>
                <a:t> заместитель» </a:t>
              </a:r>
              <a:r>
                <a:rPr lang="ru-RU" dirty="0" smtClean="0"/>
                <a:t>достаётся</a:t>
              </a:r>
            </a:p>
            <a:p>
              <a:pPr algn="ctr"/>
              <a:r>
                <a:rPr lang="ru-RU" dirty="0" smtClean="0"/>
                <a:t>Зубаревой Кристине Андреевне!!! </a:t>
              </a:r>
              <a:endParaRPr lang="ru-RU" dirty="0"/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340" t="23802" r="32387" b="10358"/>
            <a:stretch/>
          </p:blipFill>
          <p:spPr>
            <a:xfrm>
              <a:off x="10155393" y="1514475"/>
              <a:ext cx="1909690" cy="2586038"/>
            </a:xfrm>
            <a:prstGeom prst="snip2Diag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88900" algn="tl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4" name="TextBox 13"/>
          <p:cNvSpPr txBox="1"/>
          <p:nvPr/>
        </p:nvSpPr>
        <p:spPr>
          <a:xfrm>
            <a:off x="9699937" y="4279075"/>
            <a:ext cx="24672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Кристина Андреевна – </a:t>
            </a:r>
          </a:p>
          <a:p>
            <a:pPr algn="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Заместитель директора</a:t>
            </a:r>
          </a:p>
          <a:p>
            <a:pPr algn="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 нашей школе.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Горизонтальный свиток 15"/>
          <p:cNvSpPr/>
          <p:nvPr/>
        </p:nvSpPr>
        <p:spPr>
          <a:xfrm>
            <a:off x="2492595" y="1990725"/>
            <a:ext cx="7213912" cy="4851400"/>
          </a:xfrm>
          <a:prstGeom prst="horizontalScroll">
            <a:avLst>
              <a:gd name="adj" fmla="val 877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«Кристина Евгеньевна и Кристина Андреевна – замечательные люди, которым я должен отдать многое.</a:t>
            </a:r>
          </a:p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Они познакомили меня с активистами в школе и открыли мне мой путь. </a:t>
            </a:r>
          </a:p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Также благодаря им я познакомился с организацией «Движение Первых». Мои наставники открыли для многое, за что я им благодарен! </a:t>
            </a:r>
          </a:p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Если бы не эти люди, я бы не приобрёл те знакомства, заслуги, награды и счастливые моменты в моей жизни. Спасибо им огромное!! »</a:t>
            </a:r>
          </a:p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         - Кузнецов Борис (автор)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756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1.48148E-6 L 0.75938 0.00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969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4.44444E-6 L -0.80195 0.0152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104" y="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2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0"/>
                            </p:stCondLst>
                            <p:childTnLst>
                              <p:par>
                                <p:cTn id="2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2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2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500"/>
                            </p:stCondLst>
                            <p:childTnLst>
                              <p:par>
                                <p:cTn id="3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2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0"/>
                            </p:stCondLst>
                            <p:childTnLst>
                              <p:par>
                                <p:cTn id="4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2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7999"/>
          </a:xfrm>
        </p:spPr>
      </p:pic>
      <p:sp>
        <p:nvSpPr>
          <p:cNvPr id="5" name="TextBox 4"/>
          <p:cNvSpPr txBox="1"/>
          <p:nvPr/>
        </p:nvSpPr>
        <p:spPr>
          <a:xfrm>
            <a:off x="2193077" y="1416039"/>
            <a:ext cx="78058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Я безумно благодарен своим наставникам – </a:t>
            </a:r>
            <a:r>
              <a:rPr lang="ru-RU" i="1" dirty="0" smtClean="0"/>
              <a:t>Александровой Елене Петровне,</a:t>
            </a:r>
          </a:p>
          <a:p>
            <a:pPr algn="ctr"/>
            <a:r>
              <a:rPr lang="ru-RU" i="1" dirty="0" smtClean="0"/>
              <a:t>Михайленко Кристине Евгеньевне и Зубаревой Кристине Андреевне.</a:t>
            </a:r>
          </a:p>
          <a:p>
            <a:pPr algn="ctr"/>
            <a:endParaRPr lang="ru-RU" dirty="0"/>
          </a:p>
          <a:p>
            <a:pPr algn="ctr"/>
            <a:r>
              <a:rPr lang="ru-RU" dirty="0" smtClean="0"/>
              <a:t>Они помогли мне проложить мой крепкий путь в жизнь, дали мне возможность</a:t>
            </a:r>
          </a:p>
          <a:p>
            <a:pPr algn="ctr"/>
            <a:r>
              <a:rPr lang="ru-RU" dirty="0" smtClean="0"/>
              <a:t>Развиться, дали мне знания и много-много чего! </a:t>
            </a:r>
          </a:p>
          <a:p>
            <a:pPr algn="ctr"/>
            <a:endParaRPr lang="ru-RU" dirty="0"/>
          </a:p>
          <a:p>
            <a:pPr algn="ctr"/>
            <a:r>
              <a:rPr lang="ru-RU" dirty="0" smtClean="0"/>
              <a:t>Благодаря им я смело говорю, что </a:t>
            </a:r>
            <a:r>
              <a:rPr lang="ru-RU" b="1" dirty="0" smtClean="0"/>
              <a:t>учитель</a:t>
            </a:r>
            <a:r>
              <a:rPr lang="ru-RU" dirty="0" smtClean="0"/>
              <a:t> – это не только </a:t>
            </a:r>
            <a:r>
              <a:rPr lang="ru-RU" b="1" dirty="0" smtClean="0"/>
              <a:t>профессия,</a:t>
            </a:r>
            <a:r>
              <a:rPr lang="ru-RU" dirty="0" smtClean="0"/>
              <a:t> но и </a:t>
            </a:r>
            <a:r>
              <a:rPr lang="ru-RU" b="1" dirty="0" smtClean="0"/>
              <a:t>призвание.</a:t>
            </a:r>
          </a:p>
          <a:p>
            <a:pPr algn="ctr"/>
            <a:endParaRPr lang="ru-RU" b="1" dirty="0" smtClean="0"/>
          </a:p>
          <a:p>
            <a:pPr algn="ctr"/>
            <a:r>
              <a:rPr lang="ru-RU" dirty="0" smtClean="0"/>
              <a:t>Это колоссальный, огромный, тяжёлый, но очень хороший путь. И поэтому 2024 год смело </a:t>
            </a:r>
          </a:p>
          <a:p>
            <a:pPr algn="ctr"/>
            <a:r>
              <a:rPr lang="ru-RU" dirty="0" smtClean="0"/>
              <a:t>можно назвать </a:t>
            </a:r>
            <a:r>
              <a:rPr lang="ru-RU" b="1" dirty="0" smtClean="0"/>
              <a:t>«Годом учителя». </a:t>
            </a:r>
          </a:p>
          <a:p>
            <a:pPr algn="ctr"/>
            <a:endParaRPr lang="ru-RU" b="1" dirty="0"/>
          </a:p>
          <a:p>
            <a:pPr algn="ctr"/>
            <a:r>
              <a:rPr lang="ru-RU" b="1" i="1" dirty="0" smtClean="0"/>
              <a:t>Спасибо Вам, учителя, за то, что вы есть!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4135682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24536" y="-1300435"/>
            <a:ext cx="369492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</a:rPr>
              <a:t>СПАСИБО</a:t>
            </a:r>
            <a:endParaRPr lang="ru-RU" sz="6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437703" y="-1193774"/>
            <a:ext cx="151297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chemeClr val="accent6">
                    <a:lumMod val="50000"/>
                  </a:schemeClr>
                </a:solidFill>
              </a:rPr>
              <a:t>ЗА</a:t>
            </a:r>
            <a:endParaRPr lang="ru-RU" sz="9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44378" y="4187646"/>
            <a:ext cx="48846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chemeClr val="accent6">
                    <a:lumMod val="50000"/>
                  </a:schemeClr>
                </a:solidFill>
              </a:rPr>
              <a:t>ВНИМАНИЕ</a:t>
            </a:r>
            <a:endParaRPr lang="ru-RU" sz="7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2289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3.33333E-6 L -0.08984 0.304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1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4.81481E-6 L -0.47214 0.4673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07" y="2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85185E-6 L -0.56666 0.0462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33" y="2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326</Words>
  <Application>Microsoft Office PowerPoint</Application>
  <PresentationFormat>Широкоэкранный</PresentationFormat>
  <Paragraphs>56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24</cp:revision>
  <dcterms:created xsi:type="dcterms:W3CDTF">2024-10-19T06:53:34Z</dcterms:created>
  <dcterms:modified xsi:type="dcterms:W3CDTF">2024-10-20T13:01:32Z</dcterms:modified>
</cp:coreProperties>
</file>